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96" d="100"/>
          <a:sy n="96" d="100"/>
        </p:scale>
        <p:origin x="96" y="9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1747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14F9-2053-4ADF-BECE-4EFDCAD8C2C2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0109-8B8A-4F97-9C24-43967BE1C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239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14F9-2053-4ADF-BECE-4EFDCAD8C2C2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0109-8B8A-4F97-9C24-43967BE1C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765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14F9-2053-4ADF-BECE-4EFDCAD8C2C2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0109-8B8A-4F97-9C24-43967BE1C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730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14F9-2053-4ADF-BECE-4EFDCAD8C2C2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0109-8B8A-4F97-9C24-43967BE1C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12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14F9-2053-4ADF-BECE-4EFDCAD8C2C2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0109-8B8A-4F97-9C24-43967BE1C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62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14F9-2053-4ADF-BECE-4EFDCAD8C2C2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0109-8B8A-4F97-9C24-43967BE1C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20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14F9-2053-4ADF-BECE-4EFDCAD8C2C2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0109-8B8A-4F97-9C24-43967BE1C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271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14F9-2053-4ADF-BECE-4EFDCAD8C2C2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0109-8B8A-4F97-9C24-43967BE1C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03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14F9-2053-4ADF-BECE-4EFDCAD8C2C2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0109-8B8A-4F97-9C24-43967BE1C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60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14F9-2053-4ADF-BECE-4EFDCAD8C2C2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0109-8B8A-4F97-9C24-43967BE1C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2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314F9-2053-4ADF-BECE-4EFDCAD8C2C2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30109-8B8A-4F97-9C24-43967BE1C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1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5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75E1253-5237-4A7E-AADE-A8B86D2B7856}" vid="{A3616C32-17A8-4C8E-80A8-5703B2C90C9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VETCMU-02</Template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Deftones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NAM</dc:creator>
  <cp:lastModifiedBy>NAM</cp:lastModifiedBy>
  <cp:revision>1</cp:revision>
  <dcterms:created xsi:type="dcterms:W3CDTF">2022-05-19T04:29:06Z</dcterms:created>
  <dcterms:modified xsi:type="dcterms:W3CDTF">2022-05-19T04:29:49Z</dcterms:modified>
</cp:coreProperties>
</file>