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601E-FC80-4555-A39E-2DB5D977955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F5A2-77C9-4AD2-AECB-F51E23432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9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601E-FC80-4555-A39E-2DB5D977955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F5A2-77C9-4AD2-AECB-F51E23432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0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601E-FC80-4555-A39E-2DB5D977955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F5A2-77C9-4AD2-AECB-F51E23432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5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601E-FC80-4555-A39E-2DB5D977955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F5A2-77C9-4AD2-AECB-F51E23432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1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601E-FC80-4555-A39E-2DB5D977955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F5A2-77C9-4AD2-AECB-F51E23432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601E-FC80-4555-A39E-2DB5D977955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F5A2-77C9-4AD2-AECB-F51E23432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44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601E-FC80-4555-A39E-2DB5D977955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F5A2-77C9-4AD2-AECB-F51E23432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4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601E-FC80-4555-A39E-2DB5D977955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F5A2-77C9-4AD2-AECB-F51E23432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9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601E-FC80-4555-A39E-2DB5D977955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F5A2-77C9-4AD2-AECB-F51E23432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9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601E-FC80-4555-A39E-2DB5D977955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F5A2-77C9-4AD2-AECB-F51E23432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7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8601E-FC80-4555-A39E-2DB5D977955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F5A2-77C9-4AD2-AECB-F51E23432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51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8601E-FC80-4555-A39E-2DB5D977955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9F5A2-77C9-4AD2-AECB-F51E23432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0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00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5016571-F08C-43B6-90A0-9EE6CB49F088}" vid="{A7CE5CC4-4B90-4406-9EF9-0E7DF4EAB1D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VETCMU-03</Template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</dc:creator>
  <cp:lastModifiedBy>NAM</cp:lastModifiedBy>
  <cp:revision>1</cp:revision>
  <dcterms:created xsi:type="dcterms:W3CDTF">2022-05-19T04:30:04Z</dcterms:created>
  <dcterms:modified xsi:type="dcterms:W3CDTF">2022-05-19T04:30:23Z</dcterms:modified>
</cp:coreProperties>
</file>