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>
      <p:cViewPr varScale="1">
        <p:scale>
          <a:sx n="96" d="100"/>
          <a:sy n="96" d="100"/>
        </p:scale>
        <p:origin x="96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1EA2-A152-4CA8-AE9E-303BBE4D6515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ED76-273A-4BB1-85CB-A15C86AA5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30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1EA2-A152-4CA8-AE9E-303BBE4D6515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ED76-273A-4BB1-85CB-A15C86AA5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22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1EA2-A152-4CA8-AE9E-303BBE4D6515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ED76-273A-4BB1-85CB-A15C86AA5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0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1EA2-A152-4CA8-AE9E-303BBE4D6515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ED76-273A-4BB1-85CB-A15C86AA5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5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1EA2-A152-4CA8-AE9E-303BBE4D6515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ED76-273A-4BB1-85CB-A15C86AA5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4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1EA2-A152-4CA8-AE9E-303BBE4D6515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ED76-273A-4BB1-85CB-A15C86AA5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0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1EA2-A152-4CA8-AE9E-303BBE4D6515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ED76-273A-4BB1-85CB-A15C86AA5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6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1EA2-A152-4CA8-AE9E-303BBE4D6515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ED76-273A-4BB1-85CB-A15C86AA5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62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1EA2-A152-4CA8-AE9E-303BBE4D6515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ED76-273A-4BB1-85CB-A15C86AA5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5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1EA2-A152-4CA8-AE9E-303BBE4D6515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ED76-273A-4BB1-85CB-A15C86AA5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09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1EA2-A152-4CA8-AE9E-303BBE4D6515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ED76-273A-4BB1-85CB-A15C86AA5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2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F1EA2-A152-4CA8-AE9E-303BBE4D6515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EED76-273A-4BB1-85CB-A15C86AA5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39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5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VETCMU" id="{F77B4846-A0DD-42A2-BCD3-42C0722EE9DB}" vid="{5C6F9C4C-E840-4330-A400-99C04936A89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VETCMU-01</Template>
  <TotalTime>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Deftones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</dc:creator>
  <cp:lastModifiedBy>NAM</cp:lastModifiedBy>
  <cp:revision>1</cp:revision>
  <dcterms:created xsi:type="dcterms:W3CDTF">2022-05-19T04:28:14Z</dcterms:created>
  <dcterms:modified xsi:type="dcterms:W3CDTF">2022-05-19T04:28:48Z</dcterms:modified>
</cp:coreProperties>
</file>