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60"/>
  </p:normalViewPr>
  <p:slideViewPr>
    <p:cSldViewPr snapToGrid="0">
      <p:cViewPr varScale="1">
        <p:scale>
          <a:sx n="96" d="100"/>
          <a:sy n="96" d="100"/>
        </p:scale>
        <p:origin x="96" y="9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3F54-DC65-4D0F-92CD-E6C65C5EFF63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90814-F00F-4329-814B-361491334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60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3F54-DC65-4D0F-92CD-E6C65C5EFF63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90814-F00F-4329-814B-361491334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28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3F54-DC65-4D0F-92CD-E6C65C5EFF63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90814-F00F-4329-814B-361491334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472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3F54-DC65-4D0F-92CD-E6C65C5EFF63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90814-F00F-4329-814B-361491334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34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3F54-DC65-4D0F-92CD-E6C65C5EFF63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90814-F00F-4329-814B-361491334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30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3F54-DC65-4D0F-92CD-E6C65C5EFF63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90814-F00F-4329-814B-361491334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512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3F54-DC65-4D0F-92CD-E6C65C5EFF63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90814-F00F-4329-814B-361491334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61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3F54-DC65-4D0F-92CD-E6C65C5EFF63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90814-F00F-4329-814B-361491334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50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3F54-DC65-4D0F-92CD-E6C65C5EFF63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90814-F00F-4329-814B-361491334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201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3F54-DC65-4D0F-92CD-E6C65C5EFF63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90814-F00F-4329-814B-361491334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2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3F54-DC65-4D0F-92CD-E6C65C5EFF63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90814-F00F-4329-814B-361491334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13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23F54-DC65-4D0F-92CD-E6C65C5EFF63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90814-F00F-4329-814B-361491334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3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03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E966839-BCF0-4DED-B2A7-E0F25EBC1F01}" vid="{FD14737C-2497-4787-AFA4-3D15F269B8A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VETCMU-05</Template>
  <TotalTime>0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Deftones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NAM</dc:creator>
  <cp:lastModifiedBy>NAM</cp:lastModifiedBy>
  <cp:revision>1</cp:revision>
  <dcterms:created xsi:type="dcterms:W3CDTF">2022-05-19T04:31:09Z</dcterms:created>
  <dcterms:modified xsi:type="dcterms:W3CDTF">2022-05-19T04:31:25Z</dcterms:modified>
</cp:coreProperties>
</file>